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2"/>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560" r:id="rId197"/>
    <p:sldId id="561" r:id="rId198"/>
    <p:sldId id="562" r:id="rId199"/>
    <p:sldId id="563" r:id="rId200"/>
    <p:sldId id="268" r:id="rId2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30/04/2021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RightBreakPoints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196</a:t>
            </a:fld>
            <a:endParaRPr lang="en-GB"/>
          </a:p>
        </p:txBody>
      </p:sp>
    </p:spTree>
    <p:extLst>
      <p:ext uri="{BB962C8B-B14F-4D97-AF65-F5344CB8AC3E}">
        <p14:creationId xmlns:p14="http://schemas.microsoft.com/office/powerpoint/2010/main" val="3000442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MobileFirstPlans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197</a:t>
            </a:fld>
            <a:endParaRPr lang="en-GB"/>
          </a:p>
        </p:txBody>
      </p:sp>
    </p:spTree>
    <p:extLst>
      <p:ext uri="{BB962C8B-B14F-4D97-AF65-F5344CB8AC3E}">
        <p14:creationId xmlns:p14="http://schemas.microsoft.com/office/powerpoint/2010/main" val="64298525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198</a:t>
            </a:fld>
            <a:endParaRPr lang="en-GB"/>
          </a:p>
        </p:txBody>
      </p:sp>
    </p:spTree>
    <p:extLst>
      <p:ext uri="{BB962C8B-B14F-4D97-AF65-F5344CB8AC3E}">
        <p14:creationId xmlns:p14="http://schemas.microsoft.com/office/powerpoint/2010/main" val="38856929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199</a:t>
            </a:fld>
            <a:endParaRPr lang="en-GB"/>
          </a:p>
        </p:txBody>
      </p:sp>
    </p:spTree>
    <p:extLst>
      <p:ext uri="{BB962C8B-B14F-4D97-AF65-F5344CB8AC3E}">
        <p14:creationId xmlns:p14="http://schemas.microsoft.com/office/powerpoint/2010/main" val="294032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30/04/2021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30/04/2021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30/04/2021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30/04/2021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Finding the Right Breaking Points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One important thing that we need to understand is how do we specify or identify these breaking points like in our code we used 40 rem and 60 rem.</a:t>
            </a:r>
          </a:p>
          <a:p>
            <a:r>
              <a:rPr lang="en-US" dirty="0" smtClean="0"/>
              <a:t>We need to have some logical breakpoints to make sure that our website looks good on as many devices as possible without having to add a ton of media queries.</a:t>
            </a:r>
          </a:p>
          <a:p>
            <a:r>
              <a:rPr lang="en-US" dirty="0" smtClean="0"/>
              <a:t>One approach is that if we visit mydevicxes.io and analyze the most commonly used devices we will notice that most modern phones have a minimum width of 300 pixels and then larger devices like tabs have a width of 768 pixels  so ideally our website should work fine for 300 to 768 pixels and the first breakpoint we target will be 768 pixels and maybe 1000px for very large screens</a:t>
            </a:r>
          </a:p>
          <a:p>
            <a:r>
              <a:rPr lang="en-US" dirty="0" smtClean="0"/>
              <a:t>For now we are adding media queries right below the actual selectors we are targeting but the conventional way is to add all media queries to the end of the </a:t>
            </a:r>
            <a:r>
              <a:rPr lang="en-US" dirty="0" err="1" smtClean="0"/>
              <a:t>css</a:t>
            </a:r>
            <a:r>
              <a:rPr lang="en-US" dirty="0" smtClean="0"/>
              <a:t> file</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5473300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Creating the Mobile First Design for our Plans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Just to keep things simple lets remove the 60 rem media </a:t>
            </a:r>
            <a:r>
              <a:rPr lang="en-US" dirty="0" err="1" smtClean="0"/>
              <a:t>query.Also</a:t>
            </a:r>
            <a:r>
              <a:rPr lang="en-US" dirty="0" smtClean="0"/>
              <a:t> to keep the image centered lets change left10% bottom 80% to center in our background image.</a:t>
            </a:r>
          </a:p>
          <a:p>
            <a:r>
              <a:rPr lang="en-US" dirty="0" smtClean="0"/>
              <a:t>So lets continue with the responsive design for plans so I want that whenever we are below our 40rem width the plans should display below each other rather than side by side.</a:t>
            </a:r>
          </a:p>
          <a:p>
            <a:r>
              <a:rPr lang="en-US" dirty="0" smtClean="0"/>
              <a:t>So first to display them one after the other in mobile first design we can simply remove </a:t>
            </a:r>
            <a:r>
              <a:rPr lang="en-US" dirty="0" err="1" smtClean="0"/>
              <a:t>display:inline-block</a:t>
            </a:r>
            <a:r>
              <a:rPr lang="en-US" dirty="0" smtClean="0"/>
              <a:t> from the .plan{} </a:t>
            </a:r>
            <a:r>
              <a:rPr lang="en-US" dirty="0" err="1" smtClean="0"/>
              <a:t>selecetor</a:t>
            </a:r>
            <a:r>
              <a:rPr lang="en-US" dirty="0" smtClean="0"/>
              <a:t> to display the plans like a normal block </a:t>
            </a:r>
            <a:r>
              <a:rPr lang="en-US" dirty="0" err="1" smtClean="0"/>
              <a:t>element.This</a:t>
            </a:r>
            <a:r>
              <a:rPr lang="en-US" dirty="0" smtClean="0"/>
              <a:t> is because each plan now is actually a simple div and by default div is a block level element that takes the whole space of a </a:t>
            </a:r>
            <a:r>
              <a:rPr lang="en-US" dirty="0" err="1" smtClean="0"/>
              <a:t>ine.Now</a:t>
            </a:r>
            <a:r>
              <a:rPr lang="en-US" dirty="0" smtClean="0"/>
              <a:t> our plans are displayed one after the other but our desktop design is a mess we will work on that in our media query for now lets focus on mobile.</a:t>
            </a:r>
          </a:p>
          <a:p>
            <a:r>
              <a:rPr lang="en-US" dirty="0" smtClean="0"/>
              <a:t>Now lets increase the width of the plans as we see that the text is still outside our block so change width to 100% in .plan{} </a:t>
            </a:r>
            <a:r>
              <a:rPr lang="en-US" dirty="0" err="1" smtClean="0"/>
              <a:t>selector.The</a:t>
            </a:r>
            <a:r>
              <a:rPr lang="en-US" dirty="0" smtClean="0"/>
              <a:t> plans now are larger in width but there is a space to the left and right this is because the width is set to 80% in .</a:t>
            </a:r>
            <a:r>
              <a:rPr lang="en-US" dirty="0" err="1" smtClean="0"/>
              <a:t>plan__list</a:t>
            </a:r>
            <a:r>
              <a:rPr lang="en-US" dirty="0" smtClean="0"/>
              <a:t>{} and margin is set to auto to center align them lets remove the margin and set width to 100%</a:t>
            </a:r>
          </a:p>
          <a:p>
            <a:r>
              <a:rPr lang="en-US" dirty="0" smtClean="0"/>
              <a:t>Now if we inspect the plan we will notice we have a margin to left and right lets get rid of it by changing the margin from </a:t>
            </a:r>
            <a:r>
              <a:rPr lang="en-GB" dirty="0"/>
              <a:t>margin: </a:t>
            </a:r>
            <a:r>
              <a:rPr lang="en-GB" dirty="0" smtClean="0"/>
              <a:t>0.5rem; to </a:t>
            </a:r>
            <a:r>
              <a:rPr lang="en-GB" dirty="0"/>
              <a:t>margin: 0.5rem 0</a:t>
            </a:r>
            <a:r>
              <a:rPr lang="en-GB" dirty="0" smtClean="0"/>
              <a:t>; keeping the top </a:t>
            </a:r>
            <a:r>
              <a:rPr lang="en-GB" dirty="0" err="1" smtClean="0"/>
              <a:t>andbottom</a:t>
            </a:r>
            <a:r>
              <a:rPr lang="en-GB" dirty="0" smtClean="0"/>
              <a:t> margin as is and removing left and right margin  also since our plans take entire row now </a:t>
            </a:r>
            <a:r>
              <a:rPr lang="en-GB" dirty="0" err="1" smtClean="0"/>
              <a:t>vertical-align:middle</a:t>
            </a:r>
            <a:r>
              <a:rPr lang="en-GB" dirty="0" smtClean="0"/>
              <a:t> is also not required lets change the margin and remove vertical-align from .plan{} selector.</a:t>
            </a:r>
          </a:p>
          <a:p>
            <a:r>
              <a:rPr lang="en-US" dirty="0" smtClean="0"/>
              <a:t>Also lets remove the .</a:t>
            </a:r>
            <a:r>
              <a:rPr lang="en-US" dirty="0" err="1" smtClean="0"/>
              <a:t>plan__list</a:t>
            </a:r>
            <a:r>
              <a:rPr lang="en-US" dirty="0" smtClean="0"/>
              <a:t> selector as it is not required for mobile view now but lets keep it commented maybe we add it to our media </a:t>
            </a:r>
            <a:r>
              <a:rPr lang="en-US" dirty="0" err="1" smtClean="0"/>
              <a:t>query.Also</a:t>
            </a:r>
            <a:r>
              <a:rPr lang="en-US" dirty="0" smtClean="0"/>
              <a:t> lets comment out the box-shadow from .plan—highlighted section as it does not look good in mobile view in my </a:t>
            </a:r>
            <a:r>
              <a:rPr lang="en-US" dirty="0" err="1" smtClean="0"/>
              <a:t>opinion.With</a:t>
            </a:r>
            <a:r>
              <a:rPr lang="en-US" dirty="0" smtClean="0"/>
              <a:t> that we complete the mobile design of our plans</a:t>
            </a:r>
            <a:endParaRPr lang="en-GB" dirty="0"/>
          </a:p>
          <a:p>
            <a:endParaRPr lang="en-GB" dirty="0"/>
          </a:p>
          <a:p>
            <a:endParaRPr lang="en-US" dirty="0" smtClean="0"/>
          </a:p>
          <a:p>
            <a:endParaRPr lang="en-GB" dirty="0"/>
          </a:p>
        </p:txBody>
      </p:sp>
    </p:spTree>
    <p:extLst>
      <p:ext uri="{BB962C8B-B14F-4D97-AF65-F5344CB8AC3E}">
        <p14:creationId xmlns:p14="http://schemas.microsoft.com/office/powerpoint/2010/main" val="77442145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lets add a media query to make the plans responsive so that they look good in desktop too.</a:t>
            </a:r>
          </a:p>
          <a:p>
            <a:r>
              <a:rPr lang="en-US" dirty="0" smtClean="0"/>
              <a:t>For time being lets add a </a:t>
            </a:r>
            <a:r>
              <a:rPr lang="en-US" dirty="0" err="1" smtClean="0"/>
              <a:t>mediaquery</a:t>
            </a:r>
            <a:r>
              <a:rPr lang="en-US" dirty="0" smtClean="0"/>
              <a:t> with same condition min-width:40rem under our plan related selectors we will move them to end </a:t>
            </a:r>
            <a:r>
              <a:rPr lang="en-US" dirty="0" err="1" smtClean="0"/>
              <a:t>etc</a:t>
            </a:r>
            <a:r>
              <a:rPr lang="en-US" dirty="0" smtClean="0"/>
              <a:t> at a later stage .Add the .plan{} selector to the media query.</a:t>
            </a:r>
          </a:p>
          <a:p>
            <a:r>
              <a:rPr lang="en-US" dirty="0" smtClean="0"/>
              <a:t>So now for larger devices we want the plans to be displayed adjacent to each other so lets change the </a:t>
            </a:r>
            <a:r>
              <a:rPr lang="en-US" dirty="0" err="1" smtClean="0"/>
              <a:t>display:inline-block</a:t>
            </a:r>
            <a:r>
              <a:rPr lang="en-US" dirty="0" smtClean="0"/>
              <a:t>; in media query but we will see that nothing changes this is because we have set width to 100% in the .plan{} selector but for desktop view we need to set it back to initial value30% in our media query so add width:30%;</a:t>
            </a:r>
            <a:endParaRPr lang="en-GB" dirty="0"/>
          </a:p>
          <a:p>
            <a:r>
              <a:rPr lang="en-US" dirty="0" smtClean="0"/>
              <a:t>For desktop version we should again  add the </a:t>
            </a:r>
            <a:r>
              <a:rPr lang="en-US" dirty="0" err="1" smtClean="0"/>
              <a:t>vertical-align:middle</a:t>
            </a:r>
            <a:r>
              <a:rPr lang="en-US" dirty="0" smtClean="0"/>
              <a:t>; so that the plans are vertically aligned in middle with respect to recommended plan.</a:t>
            </a:r>
          </a:p>
          <a:p>
            <a:r>
              <a:rPr lang="en-US" dirty="0" smtClean="0"/>
              <a:t>We will notice that the three plans are not </a:t>
            </a:r>
            <a:r>
              <a:rPr lang="en-US" dirty="0" err="1" smtClean="0"/>
              <a:t>collectrively</a:t>
            </a:r>
            <a:r>
              <a:rPr lang="en-US" dirty="0" smtClean="0"/>
              <a:t> aligned in the center they are aligned to the left to fix this copy the .</a:t>
            </a:r>
            <a:r>
              <a:rPr lang="en-US" dirty="0" err="1" smtClean="0"/>
              <a:t>plan__list</a:t>
            </a:r>
            <a:r>
              <a:rPr lang="en-US" dirty="0" smtClean="0"/>
              <a:t>{} selector that we commented and move it to the media query and uncomment it.</a:t>
            </a:r>
          </a:p>
          <a:p>
            <a:r>
              <a:rPr lang="en-US" dirty="0" smtClean="0"/>
              <a:t>Also we had commented out our box shadow in our .plan—highlighted{} selector now lets add this selector to the media query and add a box shadow to it.</a:t>
            </a:r>
          </a:p>
          <a:p>
            <a:r>
              <a:rPr lang="en-US" dirty="0" smtClean="0"/>
              <a:t>Now we have just one more issue we can notice for just above 40 rem the box for the </a:t>
            </a:r>
            <a:r>
              <a:rPr lang="en-US" dirty="0" err="1" smtClean="0"/>
              <a:t>recomeneded</a:t>
            </a:r>
            <a:r>
              <a:rPr lang="en-US" dirty="0" smtClean="0"/>
              <a:t> text on recommended plan is small and the text comes out of the box and as we increase the width the boxes for plans start becoming bigger and </a:t>
            </a:r>
            <a:r>
              <a:rPr lang="en-US" dirty="0" err="1" smtClean="0"/>
              <a:t>bigger.To</a:t>
            </a:r>
            <a:r>
              <a:rPr lang="en-US" dirty="0" smtClean="0"/>
              <a:t> fix this we can use the min-width and max-width properties to define a minimum and maximum width for the boxes.</a:t>
            </a:r>
            <a:endParaRPr lang="en-US" dirty="0" smtClean="0"/>
          </a:p>
          <a:p>
            <a:endParaRPr lang="en-GB" dirty="0"/>
          </a:p>
          <a:p>
            <a:endParaRPr lang="en-US" dirty="0" smtClean="0"/>
          </a:p>
          <a:p>
            <a:endParaRPr lang="en-GB" dirty="0"/>
          </a:p>
        </p:txBody>
      </p:sp>
    </p:spTree>
    <p:extLst>
      <p:ext uri="{BB962C8B-B14F-4D97-AF65-F5344CB8AC3E}">
        <p14:creationId xmlns:p14="http://schemas.microsoft.com/office/powerpoint/2010/main" val="362289878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increase and </a:t>
            </a:r>
            <a:r>
              <a:rPr lang="en-US" dirty="0" err="1" smtClean="0"/>
              <a:t>decxrease</a:t>
            </a:r>
            <a:r>
              <a:rPr lang="en-US" dirty="0" smtClean="0"/>
              <a:t> the width of the page </a:t>
            </a:r>
            <a:r>
              <a:rPr lang="en-US" dirty="0" err="1" smtClean="0"/>
              <a:t>wqe</a:t>
            </a:r>
            <a:r>
              <a:rPr lang="en-US" dirty="0" smtClean="0"/>
              <a:t> notice that the box doesn’t look so good in width less than 200px so lets add min width 12rem(approx. 200px) to .plan{} selector in media query and similarly we calculate max width to 25rem and add it to media query</a:t>
            </a:r>
          </a:p>
          <a:p>
            <a:endParaRPr lang="en-GB" dirty="0"/>
          </a:p>
          <a:p>
            <a:endParaRPr lang="en-US" dirty="0" smtClean="0"/>
          </a:p>
          <a:p>
            <a:endParaRPr lang="en-GB" dirty="0"/>
          </a:p>
        </p:txBody>
      </p:sp>
    </p:spTree>
    <p:extLst>
      <p:ext uri="{BB962C8B-B14F-4D97-AF65-F5344CB8AC3E}">
        <p14:creationId xmlns:p14="http://schemas.microsoft.com/office/powerpoint/2010/main" val="2203448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margin goes 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12033</TotalTime>
  <Words>36232</Words>
  <Application>Microsoft Office PowerPoint</Application>
  <PresentationFormat>Widescreen</PresentationFormat>
  <Paragraphs>2254</Paragraphs>
  <Slides>200</Slides>
  <Notes>153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200</vt:i4>
      </vt:variant>
    </vt:vector>
  </HeadingPairs>
  <TitlesOfParts>
    <vt:vector size="207"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Finding the Right Breaking Points</vt:lpstr>
      <vt:lpstr>Creating the Mobile First Design for our Plans</vt:lpstr>
      <vt:lpstr>Making the Plans Responsive</vt:lpstr>
      <vt:lpstr>Making the Plans Responsive</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754</cp:revision>
  <dcterms:created xsi:type="dcterms:W3CDTF">2019-03-17T17:13:50Z</dcterms:created>
  <dcterms:modified xsi:type="dcterms:W3CDTF">2021-04-29T21:18:46Z</dcterms:modified>
</cp:coreProperties>
</file>